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71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6" d="100"/>
          <a:sy n="76" d="100"/>
        </p:scale>
        <p:origin x="-274" y="-77"/>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8B51FD3-1051-4A65-8878-E26B60DEECEF}" type="datetimeFigureOut">
              <a:rPr lang="en-US" smtClean="0"/>
              <a:pPr/>
              <a:t>12/13/2010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69E5A1-8EE8-4E05-913B-EEB752DF66C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B51FD3-1051-4A65-8878-E26B60DEECEF}" type="datetimeFigureOut">
              <a:rPr lang="en-US" smtClean="0"/>
              <a:pPr/>
              <a:t>12/13/2010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69E5A1-8EE8-4E05-913B-EEB752DF66C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B51FD3-1051-4A65-8878-E26B60DEECEF}" type="datetimeFigureOut">
              <a:rPr lang="en-US" smtClean="0"/>
              <a:pPr/>
              <a:t>12/13/2010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69E5A1-8EE8-4E05-913B-EEB752DF66C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B51FD3-1051-4A65-8878-E26B60DEECEF}" type="datetimeFigureOut">
              <a:rPr lang="en-US" smtClean="0"/>
              <a:pPr/>
              <a:t>12/13/2010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69E5A1-8EE8-4E05-913B-EEB752DF66C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B51FD3-1051-4A65-8878-E26B60DEECEF}" type="datetimeFigureOut">
              <a:rPr lang="en-US" smtClean="0"/>
              <a:pPr/>
              <a:t>12/13/2010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69E5A1-8EE8-4E05-913B-EEB752DF66C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8B51FD3-1051-4A65-8878-E26B60DEECEF}" type="datetimeFigureOut">
              <a:rPr lang="en-US" smtClean="0"/>
              <a:pPr/>
              <a:t>12/13/2010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69E5A1-8EE8-4E05-913B-EEB752DF66C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8B51FD3-1051-4A65-8878-E26B60DEECEF}" type="datetimeFigureOut">
              <a:rPr lang="en-US" smtClean="0"/>
              <a:pPr/>
              <a:t>12/13/2010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B69E5A1-8EE8-4E05-913B-EEB752DF66C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8B51FD3-1051-4A65-8878-E26B60DEECEF}" type="datetimeFigureOut">
              <a:rPr lang="en-US" smtClean="0"/>
              <a:pPr/>
              <a:t>12/13/2010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B69E5A1-8EE8-4E05-913B-EEB752DF66C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B51FD3-1051-4A65-8878-E26B60DEECEF}" type="datetimeFigureOut">
              <a:rPr lang="en-US" smtClean="0"/>
              <a:pPr/>
              <a:t>12/13/2010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B69E5A1-8EE8-4E05-913B-EEB752DF66C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B51FD3-1051-4A65-8878-E26B60DEECEF}" type="datetimeFigureOut">
              <a:rPr lang="en-US" smtClean="0"/>
              <a:pPr/>
              <a:t>12/13/2010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69E5A1-8EE8-4E05-913B-EEB752DF66C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B51FD3-1051-4A65-8878-E26B60DEECEF}" type="datetimeFigureOut">
              <a:rPr lang="en-US" smtClean="0"/>
              <a:pPr/>
              <a:t>12/13/2010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69E5A1-8EE8-4E05-913B-EEB752DF66C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B51FD3-1051-4A65-8878-E26B60DEECEF}" type="datetimeFigureOut">
              <a:rPr lang="en-US" smtClean="0"/>
              <a:pPr/>
              <a:t>12/13/2010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69E5A1-8EE8-4E05-913B-EEB752DF66C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bg1"/>
                </a:solidFill>
                <a:latin typeface="Times New Roman" pitchFamily="18" charset="0"/>
                <a:cs typeface="Times New Roman" pitchFamily="18" charset="0"/>
              </a:rPr>
              <a:t>Russia’s History</a:t>
            </a:r>
            <a:endParaRPr lang="en-US" dirty="0">
              <a:solidFill>
                <a:schemeClr val="bg1"/>
              </a:solidFill>
              <a:latin typeface="Times New Roman" pitchFamily="18" charset="0"/>
              <a:cs typeface="Times New Roman" pitchFamily="18" charset="0"/>
            </a:endParaRPr>
          </a:p>
        </p:txBody>
      </p:sp>
      <p:sp>
        <p:nvSpPr>
          <p:cNvPr id="3" name="Subtitle 2"/>
          <p:cNvSpPr>
            <a:spLocks noGrp="1"/>
          </p:cNvSpPr>
          <p:nvPr>
            <p:ph type="subTitle" idx="1"/>
          </p:nvPr>
        </p:nvSpPr>
        <p:spPr/>
        <p:txBody>
          <a:bodyPr/>
          <a:lstStyle/>
          <a:p>
            <a:r>
              <a:rPr lang="en-US" dirty="0" smtClean="0">
                <a:latin typeface="Times New Roman" pitchFamily="18" charset="0"/>
                <a:cs typeface="Times New Roman" pitchFamily="18" charset="0"/>
              </a:rPr>
              <a:t>Until 1917</a:t>
            </a:r>
            <a:endParaRPr lang="en-US"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The </a:t>
            </a:r>
            <a:r>
              <a:rPr lang="en-US" dirty="0" err="1" smtClean="0">
                <a:solidFill>
                  <a:schemeClr val="bg1"/>
                </a:solidFill>
              </a:rPr>
              <a:t>Kievan</a:t>
            </a:r>
            <a:r>
              <a:rPr lang="en-US" dirty="0" smtClean="0">
                <a:solidFill>
                  <a:schemeClr val="bg1"/>
                </a:solidFill>
              </a:rPr>
              <a:t> </a:t>
            </a:r>
            <a:r>
              <a:rPr lang="en-US" dirty="0" err="1" smtClean="0">
                <a:solidFill>
                  <a:schemeClr val="bg1"/>
                </a:solidFill>
              </a:rPr>
              <a:t>Rus</a:t>
            </a:r>
            <a:endParaRPr lang="en-US" dirty="0">
              <a:solidFill>
                <a:schemeClr val="bg1"/>
              </a:solidFill>
            </a:endParaRPr>
          </a:p>
        </p:txBody>
      </p:sp>
      <p:sp>
        <p:nvSpPr>
          <p:cNvPr id="3" name="Content Placeholder 2"/>
          <p:cNvSpPr>
            <a:spLocks noGrp="1"/>
          </p:cNvSpPr>
          <p:nvPr>
            <p:ph idx="1"/>
          </p:nvPr>
        </p:nvSpPr>
        <p:spPr/>
        <p:txBody>
          <a:bodyPr>
            <a:normAutofit/>
          </a:bodyPr>
          <a:lstStyle/>
          <a:p>
            <a:pPr>
              <a:buFont typeface="Wingdings" pitchFamily="2" charset="2"/>
              <a:buChar char="Ø"/>
            </a:pPr>
            <a:r>
              <a:rPr lang="en-US" sz="2400" b="1" dirty="0" smtClean="0">
                <a:solidFill>
                  <a:schemeClr val="bg1"/>
                </a:solidFill>
                <a:latin typeface="Times New Roman" pitchFamily="18" charset="0"/>
                <a:cs typeface="Times New Roman" pitchFamily="18" charset="0"/>
              </a:rPr>
              <a:t>Russians descended from early groups of Slavs who’s settlements were amongst the rivers of what is today Russia and Ukraine.</a:t>
            </a:r>
          </a:p>
          <a:p>
            <a:pPr>
              <a:buFont typeface="Wingdings" pitchFamily="2" charset="2"/>
              <a:buChar char="Ø"/>
            </a:pPr>
            <a:r>
              <a:rPr lang="en-US" sz="2400" b="1" dirty="0" smtClean="0">
                <a:solidFill>
                  <a:schemeClr val="bg1"/>
                </a:solidFill>
                <a:latin typeface="Times New Roman" pitchFamily="18" charset="0"/>
                <a:cs typeface="Times New Roman" pitchFamily="18" charset="0"/>
              </a:rPr>
              <a:t>During the A.D. 800’s, a civilization was built as a result of these Slavs. It was located around the city of Kiev.</a:t>
            </a:r>
          </a:p>
          <a:p>
            <a:pPr>
              <a:buFont typeface="Wingdings" pitchFamily="2" charset="2"/>
              <a:buChar char="Ø"/>
            </a:pPr>
            <a:r>
              <a:rPr lang="en-US" sz="2400" b="1" dirty="0" smtClean="0">
                <a:solidFill>
                  <a:schemeClr val="bg1"/>
                </a:solidFill>
                <a:latin typeface="Times New Roman" pitchFamily="18" charset="0"/>
                <a:cs typeface="Times New Roman" pitchFamily="18" charset="0"/>
              </a:rPr>
              <a:t>The people (and ruler) of the </a:t>
            </a:r>
            <a:r>
              <a:rPr lang="en-US" sz="2400" b="1" dirty="0" err="1" smtClean="0">
                <a:solidFill>
                  <a:schemeClr val="bg1"/>
                </a:solidFill>
                <a:latin typeface="Times New Roman" pitchFamily="18" charset="0"/>
                <a:cs typeface="Times New Roman" pitchFamily="18" charset="0"/>
              </a:rPr>
              <a:t>Kievan</a:t>
            </a:r>
            <a:r>
              <a:rPr lang="en-US" sz="2400" b="1" dirty="0" smtClean="0">
                <a:solidFill>
                  <a:schemeClr val="bg1"/>
                </a:solidFill>
                <a:latin typeface="Times New Roman" pitchFamily="18" charset="0"/>
                <a:cs typeface="Times New Roman" pitchFamily="18" charset="0"/>
              </a:rPr>
              <a:t> </a:t>
            </a:r>
            <a:r>
              <a:rPr lang="en-US" sz="2400" b="1" dirty="0" err="1" smtClean="0">
                <a:solidFill>
                  <a:schemeClr val="bg1"/>
                </a:solidFill>
                <a:latin typeface="Times New Roman" pitchFamily="18" charset="0"/>
                <a:cs typeface="Times New Roman" pitchFamily="18" charset="0"/>
              </a:rPr>
              <a:t>Rus</a:t>
            </a:r>
            <a:r>
              <a:rPr lang="en-US" sz="2400" b="1" dirty="0" smtClean="0">
                <a:solidFill>
                  <a:schemeClr val="bg1"/>
                </a:solidFill>
                <a:latin typeface="Times New Roman" pitchFamily="18" charset="0"/>
                <a:cs typeface="Times New Roman" pitchFamily="18" charset="0"/>
              </a:rPr>
              <a:t> had accepted Eastern Orthodox Christianity by the A.D. 800’s. </a:t>
            </a:r>
            <a:endParaRPr lang="en-US" sz="2400" b="1" dirty="0">
              <a:solidFill>
                <a:schemeClr val="bg1"/>
              </a:solidFill>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Muscovy</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a:buFont typeface="Wingdings" pitchFamily="2" charset="2"/>
              <a:buChar char="Ø"/>
            </a:pPr>
            <a:r>
              <a:rPr lang="en-US" sz="2400" dirty="0" smtClean="0">
                <a:latin typeface="Times New Roman" pitchFamily="18" charset="0"/>
                <a:cs typeface="Times New Roman" pitchFamily="18" charset="0"/>
              </a:rPr>
              <a:t>In the 1200’s, Mongols swept in from central Asia. Then they took control of Kiev and its nearby lands. Mongol rule greatly reduced Kiev’s wealth and power, and lasted about 200 years.</a:t>
            </a:r>
          </a:p>
          <a:p>
            <a:pPr>
              <a:buFont typeface="Wingdings" pitchFamily="2" charset="2"/>
              <a:buChar char="Ø"/>
            </a:pPr>
            <a:r>
              <a:rPr lang="en-US" sz="2400" dirty="0" smtClean="0">
                <a:latin typeface="Times New Roman" pitchFamily="18" charset="0"/>
                <a:cs typeface="Times New Roman" pitchFamily="18" charset="0"/>
              </a:rPr>
              <a:t>Meanwhile, a town to the north, Moscow, became the territory of Slavs called Muscovy. Ivan 111, a prince of Muscovy, drove out the Mongols and made the territory independent in 1480.</a:t>
            </a:r>
          </a:p>
          <a:p>
            <a:pPr>
              <a:buNone/>
            </a:pPr>
            <a:endParaRPr lang="en-US" sz="2400" dirty="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lgn="ctr">
              <a:buNone/>
            </a:pPr>
            <a:r>
              <a:rPr lang="en-US" sz="2000" dirty="0" smtClean="0">
                <a:latin typeface="Comic Sans MS" pitchFamily="66" charset="0"/>
                <a:cs typeface="Times New Roman" pitchFamily="18" charset="0"/>
              </a:rPr>
              <a:t>*What a coincidence, Muscovy sounds like Moscow……*</a:t>
            </a:r>
          </a:p>
          <a:p>
            <a:pPr algn="ctr">
              <a:buNone/>
            </a:pPr>
            <a:r>
              <a:rPr lang="en-US" sz="2000" dirty="0" smtClean="0">
                <a:latin typeface="Comic Sans MS" pitchFamily="66" charset="0"/>
                <a:cs typeface="Times New Roman" pitchFamily="18" charset="0"/>
              </a:rPr>
              <a:t>*And was built around Moscow……* </a:t>
            </a:r>
            <a:r>
              <a:rPr lang="en-US" sz="2400" dirty="0" smtClean="0">
                <a:latin typeface="Times New Roman" pitchFamily="18" charset="0"/>
                <a:cs typeface="Times New Roman" pitchFamily="18" charset="0"/>
              </a:rPr>
              <a:t>  </a:t>
            </a:r>
            <a:endParaRPr lang="en-US" sz="2400"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113</TotalTime>
  <Words>168</Words>
  <Application>Microsoft Office PowerPoint</Application>
  <PresentationFormat>On-screen Show (4:3)</PresentationFormat>
  <Paragraphs>13</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Russia’s History</vt:lpstr>
      <vt:lpstr>The Kievan Rus</vt:lpstr>
      <vt:lpstr>Muscovy</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Russia’s History</dc:title>
  <dc:creator> Mahmoud Elhashash</dc:creator>
  <cp:lastModifiedBy> Mahmoud Elhashash</cp:lastModifiedBy>
  <cp:revision>2</cp:revision>
  <dcterms:created xsi:type="dcterms:W3CDTF">2010-12-14T00:18:38Z</dcterms:created>
  <dcterms:modified xsi:type="dcterms:W3CDTF">2010-12-14T02:14:48Z</dcterms:modified>
</cp:coreProperties>
</file>